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demetriusaking.com" TargetMode="External"/><Relationship Id="rId2" Type="http://schemas.openxmlformats.org/officeDocument/2006/relationships/hyperlink" Target="mailto:mail@demetriusaking.com" TargetMode="External"/><Relationship Id="rId3" Type="http://schemas.openxmlformats.org/officeDocument/2006/relationships/hyperlink" Target="https://www.linkedin.com/in/demetriusaking" TargetMode="External"/><Relationship Id="rId4" Type="http://schemas.openxmlformats.org/officeDocument/2006/relationships/hyperlink" Target="https://www.demetriusaking.com" TargetMode="External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demetriusaking.com/#experience" TargetMode="External"/><Relationship Id="rId2" Type="http://schemas.openxmlformats.org/officeDocument/2006/relationships/hyperlink" Target="https://www.demetriusaking.com/#south-college" TargetMode="External"/><Relationship Id="rId3" Type="http://schemas.openxmlformats.org/officeDocument/2006/relationships/hyperlink" Target="https://www.demetriusaking.com/#south-college" TargetMode="External"/><Relationship Id="rId4" Type="http://schemas.openxmlformats.org/officeDocument/2006/relationships/hyperlink" Target="https://www.demetriusaking.com/#vcs" TargetMode="External"/><Relationship Id="rId5" Type="http://schemas.openxmlformats.org/officeDocument/2006/relationships/hyperlink" Target="https://www.demetriusaking.com/#vcs" TargetMode="External"/><Relationship Id="rId6" Type="http://schemas.openxmlformats.org/officeDocument/2006/relationships/hyperlink" Target="https://www.demetriusaking.com/#orlantech" TargetMode="External"/><Relationship Id="rId7" Type="http://schemas.openxmlformats.org/officeDocument/2006/relationships/hyperlink" Target="https://www.demetriusaking.com/#orlantech" TargetMode="External"/><Relationship Id="rId8" Type="http://schemas.openxmlformats.org/officeDocument/2006/relationships/hyperlink" Target="https://www.demetriusaking.com/#1path" TargetMode="External"/><Relationship Id="rId9" Type="http://schemas.openxmlformats.org/officeDocument/2006/relationships/hyperlink" Target="https://www.demetriusaking.com/#1path" TargetMode="External"/><Relationship Id="rId10" Type="http://schemas.openxmlformats.org/officeDocument/2006/relationships/hyperlink" Target="https://www.demetriusaking.com/#summit-hosting" TargetMode="External"/><Relationship Id="rId11" Type="http://schemas.openxmlformats.org/officeDocument/2006/relationships/hyperlink" Target="https://www.demetriusaking.com/#summit-hosting" TargetMode="External"/><Relationship Id="rId12" Type="http://schemas.openxmlformats.org/officeDocument/2006/relationships/hyperlink" Target="https://www.demetriusaking.com/#dell-secureworks" TargetMode="External"/><Relationship Id="rId13" Type="http://schemas.openxmlformats.org/officeDocument/2006/relationships/hyperlink" Target="https://www.demetriusaking.com/#dell-secureworks" TargetMode="External"/><Relationship Id="rId14" Type="http://schemas.openxmlformats.org/officeDocument/2006/relationships/hyperlink" Target="https://www.demetriusaking.com/#sonifi" TargetMode="External"/><Relationship Id="rId15" Type="http://schemas.openxmlformats.org/officeDocument/2006/relationships/hyperlink" Target="https://www.demetriusaking.com/#sonifi" TargetMode="External"/><Relationship Id="rId16" Type="http://schemas.openxmlformats.org/officeDocument/2006/relationships/hyperlink" Target="https://www.demetriusaking.com/#vmware" TargetMode="External"/><Relationship Id="rId17" Type="http://schemas.openxmlformats.org/officeDocument/2006/relationships/hyperlink" Target="https://www.demetriusaking.com/#vmware" TargetMode="External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demetriusaking.com/#education" TargetMode="External"/><Relationship Id="rId2" Type="http://schemas.openxmlformats.org/officeDocument/2006/relationships/hyperlink" Target="https://www.demetriusaking.com/#education" TargetMode="External"/><Relationship Id="rId3" Type="http://schemas.openxmlformats.org/officeDocument/2006/relationships/hyperlink" Target="https://www.demetriusaking.com/#education" TargetMode="External"/><Relationship Id="rId4" Type="http://schemas.openxmlformats.org/officeDocument/2006/relationships/hyperlink" Target="https://www.demetriusaking.com/#education" TargetMode="External"/><Relationship Id="rId5" Type="http://schemas.openxmlformats.org/officeDocument/2006/relationships/hyperlink" Target="https://www.demetriusaking.com/#skills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hlinkClick r:id="rId1" tooltip=""/>
          </p:cNvPr>
          <p:cNvSpPr/>
          <p:nvPr/>
        </p:nvSpPr>
        <p:spPr>
          <a:xfrm>
            <a:off x="548640" y="192024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u="sng" dirty="0">
                <a:solidFill>
                  <a:srgbClr val="4B1D8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Demetrius A. King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603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</a:rPr>
              <a:t>“Professional IT Concierge”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92608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A6774"/>
                </a:solidFill>
              </a:rPr>
              <a:t>Professional IT Manager | IT Systems Architect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338328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u="sng" dirty="0">
                <a:solidFill>
                  <a:srgbClr val="4B1D86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mail@demetriusaking.com</a:t>
            </a:r>
            <a:pPr indent="0" marL="0">
              <a:buNone/>
            </a:pPr>
            <a:r>
              <a:rPr lang="en-US" sz="1400" dirty="0">
                <a:solidFill>
                  <a:srgbClr val="4B1D86"/>
                </a:solidFill>
              </a:rPr>
              <a:t>   ·   </a:t>
            </a:r>
            <a:pPr indent="0" marL="0">
              <a:buNone/>
            </a:pPr>
            <a:r>
              <a:rPr lang="en-US" sz="1400" u="sng" dirty="0">
                <a:solidFill>
                  <a:srgbClr val="4B1D86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</a:t>
            </a:r>
            <a:pPr indent="0" marL="0">
              <a:buNone/>
            </a:pPr>
            <a:r>
              <a:rPr lang="en-US" sz="1400" dirty="0">
                <a:solidFill>
                  <a:srgbClr val="4B1D86"/>
                </a:solidFill>
              </a:rPr>
              <a:t>   ·   </a:t>
            </a:r>
            <a:pPr indent="0" marL="0">
              <a:buNone/>
            </a:pPr>
            <a:r>
              <a:rPr lang="en-US" sz="1400" u="sng" dirty="0">
                <a:solidFill>
                  <a:srgbClr val="4B1D86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demetriusaking.com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hlinkClick r:id="rId1" tooltip=""/>
          </p:cNvPr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rgbClr val="4B1D86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Experience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822960"/>
          <a:ext cx="1106424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023360"/>
                <a:gridCol w="30175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Title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1D8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Company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1D8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1D8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2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IT Support Manager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3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South College · Atlanta,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2025 – Present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4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IT Architect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5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VCS · Atlanta,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 2024 – Present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6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Lead Sr. Systems Engineer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7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OrlanTech · Orlando, FL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2022 – Jan 2024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8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Service Delivery Manager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9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1Path Systems · Atlanta,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2019 – Jan 2022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0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Network Engineer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1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Summit Hosting · Alpharetta,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2018 – Jan 2019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2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Senior Analyst, Network Systems Management (IT-Ops)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3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Dell SecureWorks · Atlanta,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2015 – Jan 2018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4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Senior Systems Administrator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5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Sonifi Solutions · Atlanta,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2011 – Jan 2015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4B1D8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6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Network Engineer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u="sng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  <a:hlinkClick r:id="rId17" invalidUrl="" action="" tgtFrame="" tooltip="" history="1" highlightClick="0" endSnd="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VMware · Atlanta, 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24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 2009 – Jan 2011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7F4F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hlinkClick r:id="rId1" tooltip=""/>
          </p:cNvPr>
          <p:cNvSpPr/>
          <p:nvPr/>
        </p:nvSpPr>
        <p:spPr>
          <a:xfrm>
            <a:off x="548640" y="32004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rgbClr val="4B1D86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</a:t>
            </a:r>
            <a:endParaRPr lang="en-US" sz="2200" dirty="0"/>
          </a:p>
        </p:txBody>
      </p:sp>
      <p:sp>
        <p:nvSpPr>
          <p:cNvPr id="3" name="Text 1">
            <a:hlinkClick r:id="rId2" tooltip=""/>
          </p:cNvPr>
          <p:cNvSpPr/>
          <p:nvPr/>
        </p:nvSpPr>
        <p:spPr>
          <a:xfrm>
            <a:off x="548640" y="8229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1A2430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B.S. Business Administration — Colorado Technical University</a:t>
            </a:r>
            <a:endParaRPr lang="en-US" sz="1600" dirty="0"/>
          </a:p>
        </p:txBody>
      </p:sp>
      <p:sp>
        <p:nvSpPr>
          <p:cNvPr id="4" name="Text 2">
            <a:hlinkClick r:id="rId3" tooltip=""/>
          </p:cNvPr>
          <p:cNvSpPr/>
          <p:nvPr/>
        </p:nvSpPr>
        <p:spPr>
          <a:xfrm>
            <a:off x="548640" y="11887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1A2430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Mount San Antonio College</a:t>
            </a:r>
            <a:endParaRPr lang="en-US" sz="1600" dirty="0"/>
          </a:p>
        </p:txBody>
      </p:sp>
      <p:sp>
        <p:nvSpPr>
          <p:cNvPr id="5" name="Text 3">
            <a:hlinkClick r:id="rId4" tooltip=""/>
          </p:cNvPr>
          <p:cNvSpPr/>
          <p:nvPr/>
        </p:nvSpPr>
        <p:spPr>
          <a:xfrm>
            <a:off x="548640" y="155448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1A2430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Delaware County Community College</a:t>
            </a:r>
            <a:endParaRPr lang="en-US" sz="1600" dirty="0"/>
          </a:p>
        </p:txBody>
      </p:sp>
      <p:sp>
        <p:nvSpPr>
          <p:cNvPr id="6" name="Text 4">
            <a:hlinkClick r:id="rId5" tooltip=""/>
          </p:cNvPr>
          <p:cNvSpPr/>
          <p:nvPr/>
        </p:nvSpPr>
        <p:spPr>
          <a:xfrm>
            <a:off x="548640" y="21031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u="sng" dirty="0">
                <a:solidFill>
                  <a:srgbClr val="4B1D86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Skills</a:t>
            </a:r>
            <a:endParaRPr lang="en-US" sz="2200" dirty="0"/>
          </a:p>
        </p:txBody>
      </p:sp>
      <p:sp>
        <p:nvSpPr>
          <p:cNvPr id="7" name="Text 5">
            <a:hlinkClick r:id="rIdundefined" tooltip=""/>
          </p:cNvPr>
          <p:cNvSpPr/>
          <p:nvPr/>
        </p:nvSpPr>
        <p:spPr>
          <a:xfrm>
            <a:off x="548640" y="2606040"/>
            <a:ext cx="11064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4B1D86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Cloud:  </a:t>
            </a:r>
            <a:pPr indent="0" marL="0">
              <a:buNone/>
            </a:pPr>
            <a:r>
              <a:rPr lang="en-US" sz="1400" u="sng" dirty="0">
                <a:solidFill>
                  <a:srgbClr val="1A2430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AWS  ·  Google Cloud  ·  Azure  ·  Intune  ·  Entra  ·  SaaS  ·  DaaS  ·  IaaS</a:t>
            </a:r>
            <a:endParaRPr lang="en-US" sz="1400" dirty="0"/>
          </a:p>
        </p:txBody>
      </p:sp>
      <p:sp>
        <p:nvSpPr>
          <p:cNvPr id="8" name="Text 6">
            <a:hlinkClick r:id="rIdundefined" tooltip=""/>
          </p:cNvPr>
          <p:cNvSpPr/>
          <p:nvPr/>
        </p:nvSpPr>
        <p:spPr>
          <a:xfrm>
            <a:off x="548640" y="2990088"/>
            <a:ext cx="11064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4B1D86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platforms:  </a:t>
            </a:r>
            <a:pPr indent="0" marL="0">
              <a:buNone/>
            </a:pPr>
            <a:r>
              <a:rPr lang="en-US" sz="1400" u="sng" dirty="0">
                <a:solidFill>
                  <a:srgbClr val="1A2430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 BI  ·  Salesforce  ·  ServiceNow  ·  Jira  ·  ConnectWise  ·  QuickBooks  ·  RingCentral</a:t>
            </a:r>
            <a:endParaRPr lang="en-US" sz="1400" dirty="0"/>
          </a:p>
        </p:txBody>
      </p:sp>
      <p:sp>
        <p:nvSpPr>
          <p:cNvPr id="9" name="Text 7">
            <a:hlinkClick r:id="rIdundefined" tooltip=""/>
          </p:cNvPr>
          <p:cNvSpPr/>
          <p:nvPr/>
        </p:nvSpPr>
        <p:spPr>
          <a:xfrm>
            <a:off x="548640" y="3374136"/>
            <a:ext cx="11064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4B1D86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Enterprise OS:  </a:t>
            </a:r>
            <a:pPr indent="0" marL="0">
              <a:buNone/>
            </a:pPr>
            <a:r>
              <a:rPr lang="en-US" sz="1400" u="sng" dirty="0">
                <a:solidFill>
                  <a:srgbClr val="1A2430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Windows  ·  Linux  ·  macOS  ·  ESXi</a:t>
            </a:r>
            <a:endParaRPr lang="en-US" sz="1400" dirty="0"/>
          </a:p>
        </p:txBody>
      </p:sp>
      <p:sp>
        <p:nvSpPr>
          <p:cNvPr id="10" name="Text 8">
            <a:hlinkClick r:id="rIdundefined" tooltip=""/>
          </p:cNvPr>
          <p:cNvSpPr/>
          <p:nvPr/>
        </p:nvSpPr>
        <p:spPr>
          <a:xfrm>
            <a:off x="548640" y="3758184"/>
            <a:ext cx="11064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4B1D86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Networking &amp; operations:  </a:t>
            </a:r>
            <a:pPr indent="0" marL="0">
              <a:buNone/>
            </a:pPr>
            <a:r>
              <a:rPr lang="en-US" sz="1400" u="sng" dirty="0">
                <a:solidFill>
                  <a:srgbClr val="1A2430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VPN  ·  DNS  ·  Routing  ·  NAS  ·  SAN  ·  TCP/IP  ·  Load balancing  ·  SCCM  ·  PowerShell  ·  MySQL</a:t>
            </a:r>
            <a:endParaRPr lang="en-US" sz="1400" dirty="0"/>
          </a:p>
        </p:txBody>
      </p:sp>
      <p:sp>
        <p:nvSpPr>
          <p:cNvPr id="11" name="Text 9">
            <a:hlinkClick r:id="rIdundefined" tooltip=""/>
          </p:cNvPr>
          <p:cNvSpPr/>
          <p:nvPr/>
        </p:nvSpPr>
        <p:spPr>
          <a:xfrm>
            <a:off x="548640" y="4142232"/>
            <a:ext cx="110642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u="sng" dirty="0">
                <a:solidFill>
                  <a:srgbClr val="4B1D86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Security:  </a:t>
            </a:r>
            <a:pPr indent="0" marL="0">
              <a:buNone/>
            </a:pPr>
            <a:r>
              <a:rPr lang="en-US" sz="1400" u="sng" dirty="0">
                <a:solidFill>
                  <a:srgbClr val="1A2430"/>
                </a:solidFill>
                <a:hlinkClick r:id="rIdundefined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CyberCNS  ·  Webroot  ·  Huntress  ·  Defender  ·  ThreatLocker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Demetrius A. King — Résumé</dc:title>
  <dc:subject>PptxGenJS Presentation</dc:subject>
  <dc:creator>Demetrius A. King</dc:creator>
  <cp:lastModifiedBy>Demetrius A. King</cp:lastModifiedBy>
  <cp:revision>1</cp:revision>
  <dcterms:created xsi:type="dcterms:W3CDTF">2026-10-07T20:21:29Z</dcterms:created>
  <dcterms:modified xsi:type="dcterms:W3CDTF">2026-10-07T20:21:29Z</dcterms:modified>
</cp:coreProperties>
</file>